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FBC67-158F-41EE-9119-945DE0E20F60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798D-99D4-4A4E-BDA4-E5EEC7BA2C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54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 smtClean="0"/>
              <a:t>                                                                                   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798D-99D4-4A4E-BDA4-E5EEC7BA2CD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8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09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88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652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35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73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8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43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0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652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79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5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3C48-721F-40F9-B983-FF8C6908B473}" type="datetimeFigureOut">
              <a:rPr lang="sl-SI" smtClean="0"/>
              <a:pPr/>
              <a:t>18.3.2014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34CF-E833-4E0A-B7AF-05FFAA18F02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162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92D050"/>
                </a:solidFill>
              </a:rPr>
              <a:t>LOKALNA VKLJUČENOST PRIDELANIH ŽIVIL V PREHRANO OTROK IN MLADOSTNIKOV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8" y="3854279"/>
            <a:ext cx="8136904" cy="26642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 flipH="1">
            <a:off x="3419871" y="4509120"/>
            <a:ext cx="259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Dane </a:t>
            </a:r>
            <a:r>
              <a:rPr lang="sl-SI" dirty="0" err="1" smtClean="0"/>
              <a:t>Katalinič</a:t>
            </a:r>
            <a:endParaRPr lang="sl-SI" dirty="0" smtClean="0"/>
          </a:p>
          <a:p>
            <a:r>
              <a:rPr lang="sl-SI" dirty="0" smtClean="0"/>
              <a:t>ALTERMED 2014</a:t>
            </a:r>
          </a:p>
          <a:p>
            <a:r>
              <a:rPr lang="sl-SI" dirty="0" smtClean="0"/>
              <a:t>      CELJE</a:t>
            </a:r>
            <a:endParaRPr lang="sl-SI" dirty="0"/>
          </a:p>
        </p:txBody>
      </p:sp>
      <p:pic>
        <p:nvPicPr>
          <p:cNvPr id="1026" name="Picture 0" descr="Ekosola_marec_201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00828" cy="133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23529" y="404664"/>
            <a:ext cx="8363271" cy="62646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 smtClean="0">
                <a:solidFill>
                  <a:srgbClr val="92D050"/>
                </a:solidFill>
              </a:rPr>
              <a:t>LOKALNO PRIDELANA ZELENJAVA, VRTNINE IN SADJE – NA JEDILNIKU EKOVRTCEV IN EKOŠOL</a:t>
            </a:r>
          </a:p>
          <a:p>
            <a:pPr marL="0" indent="0">
              <a:buNone/>
            </a:pPr>
            <a:endParaRPr lang="sl-SI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1800199" cy="50405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56792"/>
            <a:ext cx="1656183" cy="50405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2232248" cy="50405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2"/>
            <a:ext cx="2915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634083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N = 83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245532"/>
              </p:ext>
            </p:extLst>
          </p:nvPr>
        </p:nvGraphicFramePr>
        <p:xfrm>
          <a:off x="467544" y="1196752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Zelenjava, vrtnine, sadje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Skupaj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solata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47</a:t>
                      </a:r>
                    </a:p>
                    <a:p>
                      <a:pPr algn="ctr"/>
                      <a:r>
                        <a:rPr lang="sl-SI" dirty="0" smtClean="0"/>
                        <a:t>57%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36</a:t>
                      </a:r>
                    </a:p>
                    <a:p>
                      <a:pPr algn="ctr"/>
                      <a:r>
                        <a:rPr lang="sl-SI" b="1" dirty="0" smtClean="0"/>
                        <a:t>43%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83</a:t>
                      </a:r>
                    </a:p>
                    <a:p>
                      <a:pPr algn="ctr"/>
                      <a:r>
                        <a:rPr lang="sl-SI" b="1" dirty="0" smtClean="0"/>
                        <a:t>100%</a:t>
                      </a:r>
                      <a:endParaRPr lang="sl-SI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korenje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38</a:t>
                      </a:r>
                    </a:p>
                    <a:p>
                      <a:pPr algn="ctr"/>
                      <a:r>
                        <a:rPr lang="sl-SI" b="1" dirty="0" smtClean="0"/>
                        <a:t>46%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45</a:t>
                      </a:r>
                    </a:p>
                    <a:p>
                      <a:pPr algn="ctr"/>
                      <a:r>
                        <a:rPr lang="sl-SI" b="1" dirty="0" smtClean="0"/>
                        <a:t>54%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83</a:t>
                      </a:r>
                    </a:p>
                    <a:p>
                      <a:pPr algn="ctr"/>
                      <a:r>
                        <a:rPr lang="sl-SI" b="1" dirty="0" smtClean="0"/>
                        <a:t>100%</a:t>
                      </a:r>
                      <a:endParaRPr lang="sl-SI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3843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 N =82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46406"/>
              </p:ext>
            </p:extLst>
          </p:nvPr>
        </p:nvGraphicFramePr>
        <p:xfrm>
          <a:off x="1524000" y="139700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bučke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38</a:t>
                      </a:r>
                    </a:p>
                    <a:p>
                      <a:pPr algn="ctr"/>
                      <a:r>
                        <a:rPr lang="sl-SI" dirty="0" smtClean="0"/>
                        <a:t>46%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44</a:t>
                      </a:r>
                    </a:p>
                    <a:p>
                      <a:pPr algn="ctr"/>
                      <a:r>
                        <a:rPr lang="sl-SI" dirty="0" smtClean="0"/>
                        <a:t>54%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82</a:t>
                      </a:r>
                    </a:p>
                    <a:p>
                      <a:pPr algn="ctr"/>
                      <a:r>
                        <a:rPr lang="sl-SI" dirty="0" smtClean="0"/>
                        <a:t>100%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paradižnik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42</a:t>
                      </a:r>
                    </a:p>
                    <a:p>
                      <a:pPr algn="ctr"/>
                      <a:r>
                        <a:rPr lang="sl-SI" b="1" dirty="0" smtClean="0"/>
                        <a:t>51%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40</a:t>
                      </a:r>
                    </a:p>
                    <a:p>
                      <a:pPr algn="ctr"/>
                      <a:r>
                        <a:rPr lang="sl-SI" b="1" dirty="0" smtClean="0"/>
                        <a:t>49%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82</a:t>
                      </a:r>
                    </a:p>
                    <a:p>
                      <a:pPr algn="ctr"/>
                      <a:r>
                        <a:rPr lang="sl-SI" b="1" dirty="0" smtClean="0"/>
                        <a:t>100%</a:t>
                      </a:r>
                      <a:endParaRPr lang="sl-SI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32403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2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N = 76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28276"/>
              </p:ext>
            </p:extLst>
          </p:nvPr>
        </p:nvGraphicFramePr>
        <p:xfrm>
          <a:off x="1524000" y="1397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čebula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24</a:t>
                      </a:r>
                    </a:p>
                    <a:p>
                      <a:pPr algn="ctr"/>
                      <a:r>
                        <a:rPr lang="sl-SI" dirty="0" smtClean="0"/>
                        <a:t>32%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52</a:t>
                      </a:r>
                    </a:p>
                    <a:p>
                      <a:pPr algn="ctr"/>
                      <a:r>
                        <a:rPr lang="sl-SI" dirty="0" smtClean="0"/>
                        <a:t>68%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76</a:t>
                      </a:r>
                    </a:p>
                    <a:p>
                      <a:pPr algn="ctr"/>
                      <a:r>
                        <a:rPr lang="sl-SI" dirty="0" smtClean="0"/>
                        <a:t>100%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38164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 N = 84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313540"/>
              </p:ext>
            </p:extLst>
          </p:nvPr>
        </p:nvGraphicFramePr>
        <p:xfrm>
          <a:off x="1524000" y="1397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krompir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52</a:t>
                      </a:r>
                    </a:p>
                    <a:p>
                      <a:pPr algn="ctr"/>
                      <a:r>
                        <a:rPr lang="sl-SI" dirty="0" smtClean="0"/>
                        <a:t>62%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32</a:t>
                      </a:r>
                    </a:p>
                    <a:p>
                      <a:pPr algn="ctr"/>
                      <a:r>
                        <a:rPr lang="sl-SI" dirty="0" smtClean="0"/>
                        <a:t>38%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84</a:t>
                      </a:r>
                    </a:p>
                    <a:p>
                      <a:pPr algn="ctr"/>
                      <a:r>
                        <a:rPr lang="sl-SI" dirty="0" smtClean="0"/>
                        <a:t>100%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452687"/>
            <a:ext cx="3327052" cy="29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93319"/>
              </p:ext>
            </p:extLst>
          </p:nvPr>
        </p:nvGraphicFramePr>
        <p:xfrm>
          <a:off x="1524000" y="764705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6064">
                <a:tc>
                  <a:txBody>
                    <a:bodyPr/>
                    <a:lstStyle/>
                    <a:p>
                      <a:r>
                        <a:rPr lang="sl-SI" dirty="0" smtClean="0"/>
                        <a:t>N = 88</a:t>
                      </a:r>
                    </a:p>
                    <a:p>
                      <a:r>
                        <a:rPr lang="sl-SI" dirty="0" smtClean="0"/>
                        <a:t>jabolka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75</a:t>
                      </a:r>
                    </a:p>
                    <a:p>
                      <a:pPr algn="ctr"/>
                      <a:r>
                        <a:rPr lang="sl-SI" dirty="0" smtClean="0"/>
                        <a:t>85%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13</a:t>
                      </a:r>
                    </a:p>
                    <a:p>
                      <a:pPr algn="ctr"/>
                      <a:r>
                        <a:rPr lang="sl-SI" dirty="0" smtClean="0"/>
                        <a:t>15%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88</a:t>
                      </a:r>
                    </a:p>
                    <a:p>
                      <a:pPr algn="ctr"/>
                      <a:r>
                        <a:rPr lang="sl-SI" dirty="0" smtClean="0"/>
                        <a:t>100%</a:t>
                      </a:r>
                      <a:endParaRPr lang="sl-SI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sl-SI" b="1" dirty="0" smtClean="0"/>
                        <a:t>N</a:t>
                      </a:r>
                      <a:r>
                        <a:rPr lang="sl-SI" b="1" baseline="0" dirty="0" smtClean="0"/>
                        <a:t> = 77</a:t>
                      </a:r>
                    </a:p>
                    <a:p>
                      <a:r>
                        <a:rPr lang="sl-SI" b="1" baseline="0" dirty="0" smtClean="0"/>
                        <a:t>slive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33</a:t>
                      </a:r>
                    </a:p>
                    <a:p>
                      <a:pPr algn="ctr"/>
                      <a:r>
                        <a:rPr lang="sl-SI" b="1" dirty="0" smtClean="0"/>
                        <a:t>43%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44</a:t>
                      </a:r>
                    </a:p>
                    <a:p>
                      <a:pPr algn="ctr"/>
                      <a:r>
                        <a:rPr lang="sl-SI" b="1" dirty="0" smtClean="0"/>
                        <a:t>57%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77</a:t>
                      </a:r>
                    </a:p>
                    <a:p>
                      <a:pPr algn="ctr"/>
                      <a:r>
                        <a:rPr lang="sl-SI" b="1" dirty="0" smtClean="0"/>
                        <a:t>100%</a:t>
                      </a:r>
                      <a:endParaRPr lang="sl-SI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sl-SI" b="1" dirty="0" smtClean="0"/>
                        <a:t>N = 75</a:t>
                      </a:r>
                    </a:p>
                    <a:p>
                      <a:r>
                        <a:rPr lang="sl-SI" b="1" dirty="0" smtClean="0"/>
                        <a:t>češnje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34</a:t>
                      </a:r>
                    </a:p>
                    <a:p>
                      <a:pPr algn="ctr"/>
                      <a:r>
                        <a:rPr lang="sl-SI" b="1" dirty="0" smtClean="0"/>
                        <a:t>45%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41</a:t>
                      </a:r>
                    </a:p>
                    <a:p>
                      <a:pPr algn="ctr"/>
                      <a:r>
                        <a:rPr lang="sl-SI" b="1" dirty="0" smtClean="0"/>
                        <a:t>55%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75</a:t>
                      </a:r>
                    </a:p>
                    <a:p>
                      <a:pPr algn="ctr"/>
                      <a:r>
                        <a:rPr lang="sl-SI" b="1" dirty="0" smtClean="0"/>
                        <a:t>100%</a:t>
                      </a:r>
                      <a:endParaRPr lang="sl-SI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2232248" cy="3600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6952"/>
            <a:ext cx="2520280" cy="3600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24482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EKOLOŠKA ŽIVILA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- večino ekoloških živil uvažamo iz tujine ( 80% )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3,6% kmetij je vključenih v ekološki nadzor,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obdelujejo 7,2% zemljišč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171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NAŠ CILJ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Lokalno in domače pridelano</a:t>
            </a:r>
          </a:p>
          <a:p>
            <a:r>
              <a:rPr lang="sl-SI" dirty="0" smtClean="0"/>
              <a:t>Naravno in sveže</a:t>
            </a:r>
          </a:p>
          <a:p>
            <a:r>
              <a:rPr lang="sl-SI" dirty="0" err="1" smtClean="0"/>
              <a:t>Eko</a:t>
            </a:r>
            <a:endParaRPr lang="sl-SI" dirty="0" smtClean="0"/>
          </a:p>
          <a:p>
            <a:r>
              <a:rPr lang="sl-SI" dirty="0" smtClean="0"/>
              <a:t>Lokalno trajnostna oskrba</a:t>
            </a:r>
          </a:p>
          <a:p>
            <a:r>
              <a:rPr lang="sl-SI" dirty="0" smtClean="0"/>
              <a:t>Ohranjanje kmetijskih zemljišč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7363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200</Words>
  <Application>Microsoft Office PowerPoint</Application>
  <PresentationFormat>Diaprojekcija na zaslonu (4:3)</PresentationFormat>
  <Paragraphs>96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LOKALNA VKLJUČENOST PRIDELANIH ŽIVIL V PREHRANO OTROK IN MLADOSTNIKOV</vt:lpstr>
      <vt:lpstr>PowerPointova predstavitev</vt:lpstr>
      <vt:lpstr>N = 83</vt:lpstr>
      <vt:lpstr> N =82</vt:lpstr>
      <vt:lpstr>N = 76</vt:lpstr>
      <vt:lpstr> N = 84</vt:lpstr>
      <vt:lpstr>PowerPointova predstavitev</vt:lpstr>
      <vt:lpstr>EKOLOŠKA ŽIVILA</vt:lpstr>
      <vt:lpstr>NAŠ CILJ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LOKALNA VKLJUČENOST PRIDELANIH ŽIVIL V PREHRANO OTROK IN MLADOSTNIKOV</dc:title>
  <dc:creator>*</dc:creator>
  <cp:lastModifiedBy>Dunja</cp:lastModifiedBy>
  <cp:revision>21</cp:revision>
  <dcterms:created xsi:type="dcterms:W3CDTF">2014-02-14T18:54:10Z</dcterms:created>
  <dcterms:modified xsi:type="dcterms:W3CDTF">2014-03-18T10:05:28Z</dcterms:modified>
</cp:coreProperties>
</file>